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4C063EB-B258-4894-A199-6DD41B0AA8F0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B77EFEC-3D3F-45D6-9973-2039AB5EF330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5232233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63EB-B258-4894-A199-6DD41B0AA8F0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EFEC-3D3F-45D6-9973-2039AB5EF3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730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C063EB-B258-4894-A199-6DD41B0AA8F0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77EFEC-3D3F-45D6-9973-2039AB5EF33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6035644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63EB-B258-4894-A199-6DD41B0AA8F0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EFEC-3D3F-45D6-9973-2039AB5EF3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075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63EB-B258-4894-A199-6DD41B0AA8F0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EFEC-3D3F-45D6-9973-2039AB5EF3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9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63EB-B258-4894-A199-6DD41B0AA8F0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EFEC-3D3F-45D6-9973-2039AB5EF3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39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63EB-B258-4894-A199-6DD41B0AA8F0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EFEC-3D3F-45D6-9973-2039AB5EF3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009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C063EB-B258-4894-A199-6DD41B0AA8F0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77EFEC-3D3F-45D6-9973-2039AB5EF33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40353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C063EB-B258-4894-A199-6DD41B0AA8F0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77EFEC-3D3F-45D6-9973-2039AB5EF33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5811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63EB-B258-4894-A199-6DD41B0AA8F0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EFEC-3D3F-45D6-9973-2039AB5EF3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473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63EB-B258-4894-A199-6DD41B0AA8F0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EFEC-3D3F-45D6-9973-2039AB5EF3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536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A4C063EB-B258-4894-A199-6DD41B0AA8F0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8B77EFEC-3D3F-45D6-9973-2039AB5EF33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78992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2328" y="1788453"/>
            <a:ext cx="9656618" cy="3517837"/>
          </a:xfrm>
        </p:spPr>
        <p:txBody>
          <a:bodyPr/>
          <a:lstStyle/>
          <a:p>
            <a:r>
              <a:rPr lang="ru-RU" dirty="0"/>
              <a:t>Системы разработки с </a:t>
            </a:r>
            <a:r>
              <a:rPr lang="ru-RU" dirty="0" err="1"/>
              <a:t>магазинированием</a:t>
            </a:r>
            <a:r>
              <a:rPr lang="ru-RU" dirty="0"/>
              <a:t> руды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07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7310" y="1191491"/>
            <a:ext cx="3948545" cy="3941618"/>
          </a:xfrm>
        </p:spPr>
        <p:txBody>
          <a:bodyPr/>
          <a:lstStyle/>
          <a:p>
            <a:r>
              <a:rPr lang="ru-RU" dirty="0"/>
              <a:t>Системы разработки с </a:t>
            </a:r>
            <a:r>
              <a:rPr lang="ru-RU" dirty="0" err="1"/>
              <a:t>магазинированием</a:t>
            </a:r>
            <a:r>
              <a:rPr lang="ru-RU" dirty="0"/>
              <a:t> получили широкое применение при разработке жильных месторождений редких металлов и золота. Следует отметить, что в последние годы область распространения этих систем значительно расширилась за счет создания новых видов крепления.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271" y="685800"/>
            <a:ext cx="7065819" cy="529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77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2727" y="1428750"/>
            <a:ext cx="5708073" cy="399703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Отличительной особенностью систем разработки с </a:t>
            </a:r>
            <a:r>
              <a:rPr lang="ru-RU" dirty="0" err="1"/>
              <a:t>магазинированием</a:t>
            </a:r>
            <a:r>
              <a:rPr lang="ru-RU" dirty="0"/>
              <a:t> руды является заполнение выработанного пространства отбитой рудой, которая служит для поддержания вмещающих пород или используется в качестве своеобразной платформы для рабочих. Во всех случаях после окончания выемки блока отбитую руду полностью выпускают. При использовании этих систем следует иметь в виду, что отбитая руда занимает больший объем, чем в массиве. Это следует учитывать при определении необходимого объема компенсационного пространства.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544782"/>
            <a:ext cx="47625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52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0436" y="183311"/>
            <a:ext cx="5971309" cy="6186575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Разработка месторождений системами с </a:t>
            </a:r>
            <a:r>
              <a:rPr lang="ru-RU" dirty="0" err="1"/>
              <a:t>магазинированием</a:t>
            </a:r>
            <a:r>
              <a:rPr lang="ru-RU" dirty="0"/>
              <a:t> также предусматривает разделение этажей на блоки, которые, в свою очередь, разделяются на камеры и целики. Размеры блоков определяются прежде всего устойчивостью руды и вмещающих пород, а также мощностью залежи.</a:t>
            </a:r>
          </a:p>
          <a:p>
            <a:r>
              <a:rPr lang="ru-RU" dirty="0"/>
              <a:t>На рис. 26.6 показан вариант системы разработки с </a:t>
            </a:r>
            <a:r>
              <a:rPr lang="ru-RU" dirty="0" err="1"/>
              <a:t>магазинированием</a:t>
            </a:r>
            <a:r>
              <a:rPr lang="ru-RU" dirty="0"/>
              <a:t> и шпуровой отбойкой руды. Такой вариант применяется при разработке залежей мощностью от 0,8 до 5 м.</a:t>
            </a:r>
          </a:p>
          <a:p>
            <a:r>
              <a:rPr lang="ru-RU" dirty="0"/>
              <a:t>Подготовительные работы заключаются в проходке откаточного штрека, из которого через 40—60 м проходят восстающие до вентиляционного горизонта. Из откаточного штрека через 3—5 м проходят рудоспуски, верхнюю часть которых оформляют в виде приемных воронок, служащих для выпуска руды.</a:t>
            </a:r>
          </a:p>
          <a:p>
            <a:r>
              <a:rPr lang="ru-RU" dirty="0"/>
              <a:t>Очистные работы начинают у отрезного восстающего в нижней части блока. Выемку руды производят слоями в направлении снизу вверх. Высота слоя 1,5—2,5 м. В наклонном забое либо создают уступы (см. рис. 26.6), либо производят бурение вдоль всей его наклонной поверхности. Бурение шпуров осуществляют бурильщики, находящиеся на отбитой и </a:t>
            </a:r>
            <a:r>
              <a:rPr lang="ru-RU" dirty="0" err="1"/>
              <a:t>замагазинированной</a:t>
            </a:r>
            <a:r>
              <a:rPr lang="ru-RU" dirty="0"/>
              <a:t> руде.</a:t>
            </a:r>
          </a:p>
          <a:p>
            <a:r>
              <a:rPr lang="ru-RU" dirty="0"/>
              <a:t>После отбойки очередного слоя производят частичный выпуск отбитой руды с таким расчетом, чтобы расстояние от поверхности отбитой руды до плоскости забоя составляло 2—2,5 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8728" y="183312"/>
            <a:ext cx="3851564" cy="618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17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0655" y="685800"/>
            <a:ext cx="9892145" cy="5181600"/>
          </a:xfrm>
        </p:spPr>
        <p:txBody>
          <a:bodyPr>
            <a:normAutofit/>
          </a:bodyPr>
          <a:lstStyle/>
          <a:p>
            <a:r>
              <a:rPr lang="ru-RU" dirty="0"/>
              <a:t>Описанный вариант системы отличается простотой, однако нахождение бурильщиков на отбитой руде при </a:t>
            </a:r>
            <a:r>
              <a:rPr lang="ru-RU" dirty="0" err="1"/>
              <a:t>обуривании</a:t>
            </a:r>
            <a:r>
              <a:rPr lang="ru-RU" dirty="0"/>
              <a:t> наклонных забоев представляет определенную опасность, что и ограничивает применение этого варианта.</a:t>
            </a:r>
          </a:p>
          <a:p>
            <a:r>
              <a:rPr lang="ru-RU" dirty="0"/>
              <a:t>С целью повышения безопасности работ применяется система разработки с </a:t>
            </a:r>
            <a:r>
              <a:rPr lang="ru-RU" dirty="0" err="1"/>
              <a:t>магазинированием</a:t>
            </a:r>
            <a:r>
              <a:rPr lang="ru-RU" dirty="0"/>
              <a:t> и отбойкой руды шпурами из специальных выработок рис. 26.7).</a:t>
            </a:r>
          </a:p>
          <a:p>
            <a:r>
              <a:rPr lang="ru-RU" dirty="0" smtClean="0"/>
              <a:t>Достоинством </a:t>
            </a:r>
            <a:r>
              <a:rPr lang="ru-RU" dirty="0"/>
              <a:t>этого варианта является то, что бурильщики при бурении шпуров находятся в специальных выработках — восстающих небольшого сечения. Вместе с тем наличие значительного числа таких выработок сдерживает широкое применение этого варианта.</a:t>
            </a:r>
          </a:p>
          <a:p>
            <a:r>
              <a:rPr lang="ru-RU" dirty="0"/>
              <a:t>Подготовительные работы включают проходку откаточного штрека 1 и рудных восстающих 5, соединяющих откаточный штрек с вентиляционным 4. В пределах блока проходят несколько буровых восстающих 3, расстояние между которыми определяется применяемым буровым оборудованием.</a:t>
            </a:r>
          </a:p>
        </p:txBody>
      </p:sp>
    </p:spTree>
    <p:extLst>
      <p:ext uri="{BB962C8B-B14F-4D97-AF65-F5344CB8AC3E}">
        <p14:creationId xmlns:p14="http://schemas.microsoft.com/office/powerpoint/2010/main" val="41748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0436" y="290945"/>
            <a:ext cx="5209309" cy="5576455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Очистные работы начинают с выемки первого слоя на уровне кровли откаточного горизонта. Для выпуска руды оборудуют специальные выпускные люки 6. Бурение шпуров 2, как уже отмечалось, осуществляется из буровых восстающих. Отработка ведется в направлении снизу вверх. По мере </a:t>
            </a:r>
            <a:r>
              <a:rPr lang="ru-RU" dirty="0" err="1"/>
              <a:t>продвигания</a:t>
            </a:r>
            <a:r>
              <a:rPr lang="ru-RU" dirty="0"/>
              <a:t> забоя производится частичный выпуск руды.</a:t>
            </a:r>
          </a:p>
          <a:p>
            <a:r>
              <a:rPr lang="ru-RU" dirty="0"/>
              <a:t>При разработке мощных рудных тел системами с </a:t>
            </a:r>
            <a:r>
              <a:rPr lang="ru-RU" dirty="0" err="1"/>
              <a:t>магазинированием</a:t>
            </a:r>
            <a:r>
              <a:rPr lang="ru-RU" dirty="0"/>
              <a:t> отбойку руды целесообразно выполнять с помощью глубоких скважин, которые бурят из специальных выработок (рис. 26.8), расположенных в междукамерных целиках. При таком способе отбойки несколько ухудшаются показатели извлечения, но существенно возрастает производительность труда.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745" y="1122218"/>
            <a:ext cx="5474760" cy="355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45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TM10001105[[fn=Урожай]]</Template>
  <TotalTime>14</TotalTime>
  <Words>523</Words>
  <Application>Microsoft Office PowerPoint</Application>
  <PresentationFormat>Широкоэкранный</PresentationFormat>
  <Paragraphs>14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Calibri Light</vt:lpstr>
      <vt:lpstr>Franklin Gothic Book</vt:lpstr>
      <vt:lpstr>Crop</vt:lpstr>
      <vt:lpstr>Системы разработки с магазинированием руды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Системы разработки с магазинированием руды</dc:title>
  <dc:creator>hp-Slava</dc:creator>
  <cp:lastModifiedBy>hp-Slava</cp:lastModifiedBy>
  <cp:revision>2</cp:revision>
  <dcterms:created xsi:type="dcterms:W3CDTF">2019-10-26T11:10:45Z</dcterms:created>
  <dcterms:modified xsi:type="dcterms:W3CDTF">2019-10-26T11:24:52Z</dcterms:modified>
</cp:coreProperties>
</file>